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5" r:id="rId3"/>
    <p:sldId id="293" r:id="rId4"/>
    <p:sldId id="294" r:id="rId5"/>
    <p:sldId id="295" r:id="rId6"/>
    <p:sldId id="259" r:id="rId7"/>
    <p:sldId id="260" r:id="rId8"/>
    <p:sldId id="261" r:id="rId9"/>
    <p:sldId id="296" r:id="rId10"/>
    <p:sldId id="262" r:id="rId11"/>
    <p:sldId id="263" r:id="rId12"/>
    <p:sldId id="264" r:id="rId13"/>
    <p:sldId id="265" r:id="rId14"/>
    <p:sldId id="266" r:id="rId15"/>
    <p:sldId id="297" r:id="rId16"/>
    <p:sldId id="267" r:id="rId17"/>
    <p:sldId id="269" r:id="rId18"/>
    <p:sldId id="270" r:id="rId19"/>
    <p:sldId id="271" r:id="rId20"/>
    <p:sldId id="302" r:id="rId21"/>
    <p:sldId id="275" r:id="rId22"/>
    <p:sldId id="309" r:id="rId23"/>
    <p:sldId id="278" r:id="rId24"/>
    <p:sldId id="301" r:id="rId25"/>
    <p:sldId id="307" r:id="rId26"/>
    <p:sldId id="283" r:id="rId27"/>
    <p:sldId id="300" r:id="rId28"/>
    <p:sldId id="291" r:id="rId29"/>
    <p:sldId id="292" r:id="rId30"/>
    <p:sldId id="310" r:id="rId31"/>
    <p:sldId id="284" r:id="rId32"/>
    <p:sldId id="285" r:id="rId33"/>
    <p:sldId id="286" r:id="rId34"/>
    <p:sldId id="287" r:id="rId35"/>
    <p:sldId id="288" r:id="rId36"/>
    <p:sldId id="311" r:id="rId37"/>
    <p:sldId id="312" r:id="rId38"/>
    <p:sldId id="279" r:id="rId39"/>
    <p:sldId id="281" r:id="rId40"/>
    <p:sldId id="282" r:id="rId41"/>
    <p:sldId id="313" r:id="rId42"/>
    <p:sldId id="314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>
      <p:ext uri="{19B8F6BF-5375-455C-9EA6-DF929625EA0E}">
        <p15:presenceInfo xmlns:p15="http://schemas.microsoft.com/office/powerpoint/2012/main" userId="eb6765179ec6cc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2579" autoAdjust="0"/>
  </p:normalViewPr>
  <p:slideViewPr>
    <p:cSldViewPr>
      <p:cViewPr varScale="1">
        <p:scale>
          <a:sx n="101" d="100"/>
          <a:sy n="101" d="100"/>
        </p:scale>
        <p:origin x="101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&amp;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409193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&amp;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2343564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Java / </a:t>
          </a:r>
          <a:r>
            <a:rPr lang="fr-FR" sz="2100" kern="1200" dirty="0" err="1"/>
            <a:t>MySql</a:t>
          </a:r>
          <a:endParaRPr lang="fr-FR" sz="2100" kern="1200" dirty="0"/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11903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Arduino / C++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ESP8266 / C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13/05/2017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13/05/2017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7" y="5982570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</a:t>
            </a:r>
            <a:r>
              <a:rPr lang="fr-FR" dirty="0" err="1"/>
              <a:t>connection</a:t>
            </a:r>
            <a:r>
              <a:rPr lang="fr-FR" dirty="0"/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ean\Pictures\2016-07-11\_SAM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12" y="-182047"/>
            <a:ext cx="11233248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7229" y="1052736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5" name="Ellipse 4"/>
          <p:cNvSpPr/>
          <p:nvPr/>
        </p:nvSpPr>
        <p:spPr>
          <a:xfrm>
            <a:off x="3477228" y="2476169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354877" y="4313675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1127465"/>
            <a:ext cx="2232248" cy="525275"/>
          </a:xfrm>
          <a:prstGeom prst="wedgeRectCallout">
            <a:avLst>
              <a:gd name="adj1" fmla="val 103663"/>
              <a:gd name="adj2" fmla="val 2848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 switch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308" y="5645500"/>
            <a:ext cx="2232248" cy="525275"/>
          </a:xfrm>
          <a:prstGeom prst="wedgeRectCallout">
            <a:avLst>
              <a:gd name="adj1" fmla="val 93173"/>
              <a:gd name="adj2" fmla="val -739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encoder power switch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4313675"/>
            <a:ext cx="2232248" cy="525275"/>
          </a:xfrm>
          <a:prstGeom prst="wedgeRectCallout">
            <a:avLst>
              <a:gd name="adj1" fmla="val 83182"/>
              <a:gd name="adj2" fmla="val 1341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encoder power PIN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453" y="2132856"/>
            <a:ext cx="2232248" cy="576064"/>
          </a:xfrm>
          <a:prstGeom prst="wedgeRectCallout">
            <a:avLst>
              <a:gd name="adj1" fmla="val 95171"/>
              <a:gd name="adj2" fmla="val 2482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361492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ean\Pictures\2016-07-11\_SAM6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-75390"/>
            <a:ext cx="10657184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0528" y="4437112"/>
            <a:ext cx="2664296" cy="357061"/>
          </a:xfrm>
          <a:prstGeom prst="wedgeRectCallout">
            <a:avLst>
              <a:gd name="adj1" fmla="val 115383"/>
              <a:gd name="adj2" fmla="val -136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controler</a:t>
            </a:r>
            <a:r>
              <a:rPr lang="fr-FR" dirty="0"/>
              <a:t> </a:t>
            </a:r>
            <a:r>
              <a:rPr lang="fr-FR" dirty="0" err="1"/>
              <a:t>ground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195736" y="5125103"/>
            <a:ext cx="2232248" cy="357061"/>
          </a:xfrm>
          <a:prstGeom prst="wedgeRectCallout">
            <a:avLst>
              <a:gd name="adj1" fmla="val 69762"/>
              <a:gd name="adj2" fmla="val -41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9632" y="1206715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0032" y="4640918"/>
            <a:ext cx="2232248" cy="576064"/>
          </a:xfrm>
          <a:prstGeom prst="wedgeRectCallout">
            <a:avLst>
              <a:gd name="adj1" fmla="val -17228"/>
              <a:gd name="adj2" fmla="val -1950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265479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jean\Pictures\2016-07-11\_SAM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35896" y="5013176"/>
            <a:ext cx="2952328" cy="504056"/>
          </a:xfrm>
          <a:prstGeom prst="wedgeRectCallout">
            <a:avLst>
              <a:gd name="adj1" fmla="val 20879"/>
              <a:gd name="adj2" fmla="val -221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8224" y="4512099"/>
            <a:ext cx="2232248" cy="357061"/>
          </a:xfrm>
          <a:prstGeom prst="wedgeRectCallout">
            <a:avLst>
              <a:gd name="adj1" fmla="val -23654"/>
              <a:gd name="adj2" fmla="val -3768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7664" y="4206336"/>
            <a:ext cx="2016224" cy="357061"/>
          </a:xfrm>
          <a:prstGeom prst="wedgeRectCallout">
            <a:avLst>
              <a:gd name="adj1" fmla="val 57273"/>
              <a:gd name="adj2" fmla="val -3456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5836" y="5976268"/>
            <a:ext cx="2952328" cy="504056"/>
          </a:xfrm>
          <a:prstGeom prst="wedgeRectCallout">
            <a:avLst>
              <a:gd name="adj1" fmla="val -120383"/>
              <a:gd name="adj2" fmla="val -2835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508" y="1778268"/>
            <a:ext cx="2016224" cy="357061"/>
          </a:xfrm>
          <a:prstGeom prst="wedgeRectCallout">
            <a:avLst>
              <a:gd name="adj1" fmla="val 130832"/>
              <a:gd name="adj2" fmla="val -42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938" y="2564904"/>
            <a:ext cx="2016224" cy="357061"/>
          </a:xfrm>
          <a:prstGeom prst="wedgeRectCallout">
            <a:avLst>
              <a:gd name="adj1" fmla="val 129173"/>
              <a:gd name="adj2" fmla="val -832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402940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802164449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I2C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platform</a:t>
            </a:r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Rotation: 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229200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3645024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01" y="0"/>
            <a:ext cx="10287000" cy="6858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47936" y="5381600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475928" y="379742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A*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the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initial to </a:t>
            </a:r>
            <a:r>
              <a:rPr lang="fr-FR" dirty="0" err="1"/>
              <a:t>target</a:t>
            </a:r>
            <a:r>
              <a:rPr lang="fr-FR" dirty="0"/>
              <a:t> position</a:t>
            </a:r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272" y="-11211"/>
            <a:ext cx="10286999" cy="6858000"/>
          </a:xfr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08194"/>
              <a:gd name="adj2" fmla="val 789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1235947" y="4437112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619672" y="1559382"/>
            <a:ext cx="4320479" cy="287773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1979712" y="163117"/>
            <a:ext cx="2232248" cy="125452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:a16="http://schemas.microsoft.com/office/drawing/2014/main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908"/>
            <a:ext cx="9756576" cy="69109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98331"/>
              <a:gd name="adj2" fmla="val -385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699791" y="4820271"/>
            <a:ext cx="4176465" cy="1473386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69598"/>
              <a:gd name="adj2" fmla="val -1546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60072"/>
              <a:gd name="adj2" fmla="val 5653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20262" y="3645025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3316"/>
              <a:gd name="adj2" fmla="val 4112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106892"/>
              <a:gd name="adj2" fmla="val 38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90318"/>
              <a:gd name="adj2" fmla="val -441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7056"/>
              <a:gd name="adj2" fmla="val 1268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54768"/>
            <a:ext cx="10369152" cy="6912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636912"/>
            <a:ext cx="2016224" cy="504056"/>
          </a:xfrm>
          <a:prstGeom prst="wedgeRectCallout">
            <a:avLst>
              <a:gd name="adj1" fmla="val 154246"/>
              <a:gd name="adj2" fmla="val 2932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000516" y="3149588"/>
            <a:ext cx="2016224" cy="504056"/>
          </a:xfrm>
          <a:prstGeom prst="wedgeRectCallout">
            <a:avLst>
              <a:gd name="adj1" fmla="val -114833"/>
              <a:gd name="adj2" fmla="val 1607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84740" y="5949280"/>
            <a:ext cx="2016224" cy="504056"/>
          </a:xfrm>
          <a:prstGeom prst="wedgeRectCallout">
            <a:avLst>
              <a:gd name="adj1" fmla="val 119739"/>
              <a:gd name="adj2" fmla="val -649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139952" y="4492056"/>
            <a:ext cx="2448272" cy="167324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4005064"/>
            <a:ext cx="2016224" cy="504056"/>
          </a:xfrm>
          <a:prstGeom prst="wedgeRectCallout">
            <a:avLst>
              <a:gd name="adj1" fmla="val 133637"/>
              <a:gd name="adj2" fmla="val 1190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9076"/>
            <a:ext cx="2896568" cy="18073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-508" y="440668"/>
            <a:ext cx="1944216" cy="504056"/>
          </a:xfrm>
          <a:prstGeom prst="wedgeRectCallout">
            <a:avLst>
              <a:gd name="adj1" fmla="val 147382"/>
              <a:gd name="adj2" fmla="val 1551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169464"/>
              <a:gd name="adj2" fmla="val 424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Flèche : droite 9"/>
          <p:cNvSpPr/>
          <p:nvPr/>
        </p:nvSpPr>
        <p:spPr>
          <a:xfrm>
            <a:off x="5148064" y="440668"/>
            <a:ext cx="360040" cy="14401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183115"/>
            <a:ext cx="10585176" cy="705678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47493"/>
              <a:gd name="adj2" fmla="val -1740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67544" y="332656"/>
            <a:ext cx="2016224" cy="429555"/>
          </a:xfrm>
          <a:prstGeom prst="wedgeRectCallout">
            <a:avLst>
              <a:gd name="adj1" fmla="val 130235"/>
              <a:gd name="adj2" fmla="val 2272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95979"/>
              <a:gd name="adj2" fmla="val -2172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95599"/>
              <a:gd name="adj2" fmla="val -2141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14710" y="-36052"/>
            <a:ext cx="2016224" cy="504056"/>
          </a:xfrm>
          <a:prstGeom prst="wedgeRectCallout">
            <a:avLst>
              <a:gd name="adj1" fmla="val -120057"/>
              <a:gd name="adj2" fmla="val 16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20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an\Pictures\2016-07-11\_SAM6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507437"/>
            <a:ext cx="11413268" cy="76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195374"/>
              <a:gd name="adj2" fmla="val -135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3327146"/>
            <a:ext cx="1872208" cy="391908"/>
          </a:xfrm>
          <a:prstGeom prst="wedgeRectCallout">
            <a:avLst>
              <a:gd name="adj1" fmla="val 197206"/>
              <a:gd name="adj2" fmla="val -16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020272" y="1270706"/>
            <a:ext cx="1860836" cy="404664"/>
          </a:xfrm>
          <a:prstGeom prst="wedgeRectCallout">
            <a:avLst>
              <a:gd name="adj1" fmla="val -51500"/>
              <a:gd name="adj2" fmla="val 141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51720" y="1270706"/>
            <a:ext cx="2232248" cy="404664"/>
          </a:xfrm>
          <a:prstGeom prst="wedgeRectCallout">
            <a:avLst>
              <a:gd name="adj1" fmla="val 61356"/>
              <a:gd name="adj2" fmla="val -1645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Connection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5464" y="6427481"/>
            <a:ext cx="2223864" cy="396950"/>
          </a:xfrm>
          <a:prstGeom prst="wedgeRectCallout">
            <a:avLst>
              <a:gd name="adj1" fmla="val 180937"/>
              <a:gd name="adj2" fmla="val -449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07352" y="4939496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220072" y="6285284"/>
            <a:ext cx="2592288" cy="404664"/>
          </a:xfrm>
          <a:prstGeom prst="wedgeRectCallout">
            <a:avLst>
              <a:gd name="adj1" fmla="val -14185"/>
              <a:gd name="adj2" fmla="val -190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516216" y="5602932"/>
            <a:ext cx="2592288" cy="404664"/>
          </a:xfrm>
          <a:prstGeom prst="wedgeRectCallout">
            <a:avLst>
              <a:gd name="adj1" fmla="val 11195"/>
              <a:gd name="adj2" fmla="val -118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97040" y="5549802"/>
            <a:ext cx="2592288" cy="404664"/>
          </a:xfrm>
          <a:prstGeom prst="wedgeRectCallout">
            <a:avLst>
              <a:gd name="adj1" fmla="val 95938"/>
              <a:gd name="adj2" fmla="val -2314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43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6455</TotalTime>
  <Words>1462</Words>
  <Application>Microsoft Office PowerPoint</Application>
  <PresentationFormat>Affichage à l'écran (4:3)</PresentationFormat>
  <Paragraphs>477</Paragraphs>
  <Slides>42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Rotation: computation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The Java main classes</vt:lpstr>
      <vt:lpstr>The Octave Main Functions</vt:lpstr>
      <vt:lpstr>The Octave Main Functions</vt:lpstr>
      <vt:lpstr>Maintenance</vt:lpstr>
      <vt:lpstr>Application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205</cp:revision>
  <dcterms:created xsi:type="dcterms:W3CDTF">2016-07-11T06:35:54Z</dcterms:created>
  <dcterms:modified xsi:type="dcterms:W3CDTF">2017-05-13T12:17:52Z</dcterms:modified>
</cp:coreProperties>
</file>